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Roboto Medium"/>
      <p:regular r:id="rId16"/>
      <p:bold r:id="rId17"/>
      <p:italic r:id="rId18"/>
      <p:boldItalic r:id="rId19"/>
    </p:embeddedFont>
    <p:embeddedFont>
      <p:font typeface="Roboto Ligh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regular.fntdata"/><Relationship Id="rId11" Type="http://schemas.openxmlformats.org/officeDocument/2006/relationships/slide" Target="slides/slide6.xml"/><Relationship Id="rId22" Type="http://schemas.openxmlformats.org/officeDocument/2006/relationships/font" Target="fonts/RobotoLight-italic.fntdata"/><Relationship Id="rId10" Type="http://schemas.openxmlformats.org/officeDocument/2006/relationships/slide" Target="slides/slide5.xml"/><Relationship Id="rId21" Type="http://schemas.openxmlformats.org/officeDocument/2006/relationships/font" Target="fonts/RobotoLight-bold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23" Type="http://schemas.openxmlformats.org/officeDocument/2006/relationships/font" Target="fonts/RobotoL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RobotoMedium-bold.fntdata"/><Relationship Id="rId16" Type="http://schemas.openxmlformats.org/officeDocument/2006/relationships/font" Target="fonts/RobotoMedium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acb3c9ab58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acb3c9ab5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a79797c4d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a79797c4d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acb3c9ab5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acb3c9ab5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Segmentação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 prática</a:t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Implementação do Algoritmo de Otsu e Avaliação de Segmentação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Aplicação do Algoritmo de Otsu: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Utilizando a implementação do algoritmo de Otsu segmentar uma imagem.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Avaliação da Segmentação: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pt-BR"/>
              <a:t>Após a segmentação, calcular métricas de avaliação, como precisão, recall e índice de Jaccard, para avaliar a qualidade da segmentação.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Exercício para casa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822175" y="1152475"/>
            <a:ext cx="7209900" cy="36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Limiarização (Thresholding):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Escolha uma imagem em preto e branco e aplique a técnica de limiarização. Explique o motivo da escolha da imagem e como a limiarização influenciou a interpretação da mesma. Descreva o processo passo a passo, destacando os parâmetros utilizados e os resultados obtidos.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Crescimento de Regiões (Region Growing):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Implemente um algoritmo simples de crescimento de regiões em uma imagem de sua escolha. Relate os desafios encontrados durante a implementação e qualquer melhoria que você possa sugerir para tornar o algoritmo mais eficiente. Compartilhe uma breve descrição do processo e dos resultados obtidos.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</a:t>
            </a:r>
            <a:endParaRPr/>
          </a:p>
        </p:txBody>
      </p:sp>
      <p:sp>
        <p:nvSpPr>
          <p:cNvPr id="65" name="Google Shape;65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Desafio de Métricas: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Crie um conjunto de imagens segmentadas e aplique métricas de avaliação, como precisão, recall e índice de Jaccard. Utilize ferramentas como Python e bibliotecas como scikit-learn para calcular essas métricas. Discuta os resultados, explicando como essas métricas podem variar em diferentes contextos e o que podem indicar sobre a eficácia das segmentações realizadas. Compartilhe suas conclusões e desafie seus colegas a também participarem do desafio.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4" name="Google Shape;74;p13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